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0" r:id="rId18"/>
    <p:sldId id="329" r:id="rId19"/>
    <p:sldId id="29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Outfi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667287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739999" y="4033057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739999" y="3623310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572000" y="4121310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572000" y="371618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2D2E-8A36-9707-D89D-6438DB7A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88" r="1707" b="9854"/>
          <a:stretch/>
        </p:blipFill>
        <p:spPr bwMode="auto">
          <a:xfrm>
            <a:off x="4396113" y="830314"/>
            <a:ext cx="4671810" cy="25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DBA609-F1B7-F53C-6B93-706B7B7B6204}"/>
              </a:ext>
            </a:extLst>
          </p:cNvPr>
          <p:cNvSpPr txBox="1"/>
          <p:nvPr/>
        </p:nvSpPr>
        <p:spPr>
          <a:xfrm>
            <a:off x="5743870" y="3351712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99%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337</Words>
  <Application>Microsoft Office PowerPoint</Application>
  <PresentationFormat>Presentazione su schermo (16:9)</PresentationFormat>
  <Paragraphs>118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Times New Roman</vt:lpstr>
      <vt:lpstr>Arial</vt:lpstr>
      <vt:lpstr>Anaheim</vt:lpstr>
      <vt:lpstr>Wingdings</vt:lpstr>
      <vt:lpstr>Outfit</vt:lpstr>
      <vt:lpstr>Courier New</vt:lpstr>
      <vt:lpstr>Nunito</vt:lpstr>
      <vt:lpstr>DM Sans</vt:lpstr>
      <vt:lpstr>Cambria Math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5</cp:revision>
  <dcterms:modified xsi:type="dcterms:W3CDTF">2024-01-13T10:59:51Z</dcterms:modified>
</cp:coreProperties>
</file>